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DF2E-56FB-48E0-A9E1-DAC9FEA9F10B}" type="datetimeFigureOut">
              <a:rPr lang="en-US" smtClean="0"/>
              <a:t>7/27/2013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C6AE-F6DC-4C8D-9432-9C9BFCADE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26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DF2E-56FB-48E0-A9E1-DAC9FEA9F10B}" type="datetimeFigureOut">
              <a:rPr lang="en-US" smtClean="0"/>
              <a:t>7/27/2013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C6AE-F6DC-4C8D-9432-9C9BFCADE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91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DF2E-56FB-48E0-A9E1-DAC9FEA9F10B}" type="datetimeFigureOut">
              <a:rPr lang="en-US" smtClean="0"/>
              <a:t>7/27/2013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C6AE-F6DC-4C8D-9432-9C9BFCADE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5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DF2E-56FB-48E0-A9E1-DAC9FEA9F10B}" type="datetimeFigureOut">
              <a:rPr lang="en-US" smtClean="0"/>
              <a:t>7/27/2013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C6AE-F6DC-4C8D-9432-9C9BFCADE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1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DF2E-56FB-48E0-A9E1-DAC9FEA9F10B}" type="datetimeFigureOut">
              <a:rPr lang="en-US" smtClean="0"/>
              <a:t>7/27/2013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C6AE-F6DC-4C8D-9432-9C9BFCADE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1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DF2E-56FB-48E0-A9E1-DAC9FEA9F10B}" type="datetimeFigureOut">
              <a:rPr lang="en-US" smtClean="0"/>
              <a:t>7/27/2013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C6AE-F6DC-4C8D-9432-9C9BFCADE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45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DF2E-56FB-48E0-A9E1-DAC9FEA9F10B}" type="datetimeFigureOut">
              <a:rPr lang="en-US" smtClean="0"/>
              <a:t>7/27/2013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C6AE-F6DC-4C8D-9432-9C9BFCADE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4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DF2E-56FB-48E0-A9E1-DAC9FEA9F10B}" type="datetimeFigureOut">
              <a:rPr lang="en-US" smtClean="0"/>
              <a:t>7/27/2013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C6AE-F6DC-4C8D-9432-9C9BFCADE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59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DF2E-56FB-48E0-A9E1-DAC9FEA9F10B}" type="datetimeFigureOut">
              <a:rPr lang="en-US" smtClean="0"/>
              <a:t>7/27/2013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C6AE-F6DC-4C8D-9432-9C9BFCADE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58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DF2E-56FB-48E0-A9E1-DAC9FEA9F10B}" type="datetimeFigureOut">
              <a:rPr lang="en-US" smtClean="0"/>
              <a:t>7/27/2013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C6AE-F6DC-4C8D-9432-9C9BFCADE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43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DF2E-56FB-48E0-A9E1-DAC9FEA9F10B}" type="datetimeFigureOut">
              <a:rPr lang="en-US" smtClean="0"/>
              <a:t>7/27/2013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C6AE-F6DC-4C8D-9432-9C9BFCADE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/>
                    </a14:imgEffect>
                    <a14:imgEffect>
                      <a14:sharpenSoften amount="-49000"/>
                    </a14:imgEffect>
                    <a14:imgEffect>
                      <a14:colorTemperature colorTemp="58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CDF2E-56FB-48E0-A9E1-DAC9FEA9F10B}" type="datetimeFigureOut">
              <a:rPr lang="en-US" smtClean="0"/>
              <a:t>7/27/2013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FC6AE-F6DC-4C8D-9432-9C9BFCADE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3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chemeClr val="bg2">
                    <a:lumMod val="25000"/>
                  </a:schemeClr>
                </a:solidFill>
              </a:rPr>
              <a:t>Εργασίες και δρώμενα Νεολαίας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i="1" dirty="0" smtClean="0">
                <a:solidFill>
                  <a:schemeClr val="bg2">
                    <a:lumMod val="50000"/>
                  </a:schemeClr>
                </a:solidFill>
              </a:rPr>
              <a:t>Οι Κρήτες στον Κόσμο...1913-2013...</a:t>
            </a:r>
            <a:endParaRPr lang="en-US" b="1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0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263"/>
            <a:ext cx="9144000" cy="51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21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65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833" y="0"/>
            <a:ext cx="512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61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833" y="0"/>
            <a:ext cx="512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58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833" y="0"/>
            <a:ext cx="512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23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263"/>
            <a:ext cx="9144000" cy="51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37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263"/>
            <a:ext cx="9144000" cy="51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41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29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82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93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263"/>
            <a:ext cx="9144000" cy="51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69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263"/>
            <a:ext cx="9144000" cy="51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75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263"/>
            <a:ext cx="9144000" cy="51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02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90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263"/>
            <a:ext cx="9144000" cy="51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65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242</TotalTime>
  <Words>11</Words>
  <Application>Microsoft Office PowerPoint</Application>
  <PresentationFormat>On-screen Show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Εργασίες και δρώμενα Νεολαίας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Ippokratis</dc:creator>
  <cp:lastModifiedBy>Ippokratis</cp:lastModifiedBy>
  <cp:revision>9</cp:revision>
  <dcterms:created xsi:type="dcterms:W3CDTF">2013-07-17T12:42:50Z</dcterms:created>
  <dcterms:modified xsi:type="dcterms:W3CDTF">2013-07-27T10:49:54Z</dcterms:modified>
</cp:coreProperties>
</file>